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510C"/>
    <a:srgbClr val="556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r">
              <a:defRPr sz="6000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fr-FR" dirty="0" err="1" smtClean="0"/>
              <a:t>Title</a:t>
            </a:r>
            <a:r>
              <a:rPr lang="fr-FR" dirty="0" smtClean="0"/>
              <a:t> of the </a:t>
            </a:r>
            <a:r>
              <a:rPr lang="fr-FR" dirty="0" err="1" smtClean="0"/>
              <a:t>presentation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err="1" smtClean="0"/>
              <a:t>Presenter</a:t>
            </a:r>
            <a:r>
              <a:rPr lang="fr-FR" dirty="0" smtClean="0"/>
              <a:t>, Affiliation</a:t>
            </a:r>
            <a:endParaRPr lang="fr-FR" dirty="0"/>
          </a:p>
        </p:txBody>
      </p:sp>
      <p:grpSp>
        <p:nvGrpSpPr>
          <p:cNvPr id="9" name="Groupe 8"/>
          <p:cNvGrpSpPr/>
          <p:nvPr userDrawn="1"/>
        </p:nvGrpSpPr>
        <p:grpSpPr>
          <a:xfrm>
            <a:off x="3967162" y="132845"/>
            <a:ext cx="4257675" cy="723275"/>
            <a:chOff x="29028" y="121893"/>
            <a:chExt cx="4257675" cy="723275"/>
          </a:xfrm>
        </p:grpSpPr>
        <p:pic>
          <p:nvPicPr>
            <p:cNvPr id="5" name="Image 4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9028" y="179949"/>
              <a:ext cx="923263" cy="328050"/>
            </a:xfrm>
            <a:prstGeom prst="rect">
              <a:avLst/>
            </a:prstGeom>
          </p:spPr>
        </p:pic>
        <p:sp>
          <p:nvSpPr>
            <p:cNvPr id="6" name="ZoneTexte 5"/>
            <p:cNvSpPr txBox="1"/>
            <p:nvPr userDrawn="1"/>
          </p:nvSpPr>
          <p:spPr>
            <a:xfrm>
              <a:off x="788760" y="121893"/>
              <a:ext cx="349794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>
                  <a:solidFill>
                    <a:srgbClr val="F6510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The 2</a:t>
              </a:r>
              <a:r>
                <a:rPr lang="en-US" sz="1200" b="1" baseline="30000" dirty="0" smtClean="0">
                  <a:solidFill>
                    <a:srgbClr val="F6510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nd</a:t>
              </a:r>
              <a:r>
                <a:rPr lang="en-US" sz="1200" b="1" dirty="0" smtClean="0">
                  <a:solidFill>
                    <a:srgbClr val="F6510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International </a:t>
              </a:r>
              <a:r>
                <a:rPr lang="en-US" sz="1200" b="1" dirty="0" smtClean="0">
                  <a:solidFill>
                    <a:srgbClr val="55676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Conference</a:t>
              </a:r>
              <a:r>
                <a:rPr lang="en-US" sz="1200" b="1" dirty="0" smtClean="0">
                  <a:solidFill>
                    <a:srgbClr val="F6510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on Electronics, </a:t>
              </a:r>
              <a:r>
                <a:rPr lang="en-US" sz="1200" b="1" dirty="0" smtClean="0">
                  <a:solidFill>
                    <a:srgbClr val="55676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Control</a:t>
              </a:r>
              <a:r>
                <a:rPr lang="en-US" sz="1200" b="1" dirty="0" smtClean="0">
                  <a:solidFill>
                    <a:srgbClr val="F6510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, Optimization and </a:t>
              </a:r>
              <a:r>
                <a:rPr lang="en-US" sz="1200" b="1" dirty="0" smtClean="0">
                  <a:solidFill>
                    <a:srgbClr val="55676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Computer</a:t>
              </a:r>
              <a:r>
                <a:rPr lang="en-US" sz="1200" b="1" dirty="0" smtClean="0">
                  <a:solidFill>
                    <a:srgbClr val="F6510C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Science</a:t>
              </a:r>
              <a:endParaRPr lang="fr-FR" sz="1200" dirty="0">
                <a:solidFill>
                  <a:srgbClr val="F6510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ZoneTexte 6"/>
            <p:cNvSpPr txBox="1"/>
            <p:nvPr userDrawn="1"/>
          </p:nvSpPr>
          <p:spPr>
            <a:xfrm>
              <a:off x="1524000" y="583558"/>
              <a:ext cx="15359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dirty="0" err="1" smtClean="0">
                  <a:solidFill>
                    <a:srgbClr val="F6510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December</a:t>
              </a:r>
              <a:r>
                <a:rPr lang="fr-FR" sz="1100" b="1" dirty="0" smtClean="0">
                  <a:solidFill>
                    <a:srgbClr val="F6510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  <a:r>
                <a:rPr lang="fr-FR" sz="1100" b="1" baseline="30000" dirty="0" smtClean="0">
                  <a:solidFill>
                    <a:srgbClr val="F6510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nd</a:t>
              </a:r>
              <a:r>
                <a:rPr lang="fr-FR" sz="1100" b="1" dirty="0" smtClean="0">
                  <a:solidFill>
                    <a:srgbClr val="F6510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-3</a:t>
              </a:r>
              <a:r>
                <a:rPr lang="fr-FR" sz="1100" b="1" baseline="30000" dirty="0" smtClean="0">
                  <a:solidFill>
                    <a:srgbClr val="F6510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rd</a:t>
              </a:r>
              <a:r>
                <a:rPr lang="fr-FR" sz="1100" b="1" dirty="0" smtClean="0">
                  <a:solidFill>
                    <a:srgbClr val="F6510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,2020</a:t>
              </a:r>
              <a:endParaRPr lang="fr-FR" sz="1100" b="1" dirty="0">
                <a:solidFill>
                  <a:srgbClr val="F6510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9049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9100457" y="1683657"/>
            <a:ext cx="2253343" cy="834345"/>
          </a:xfrm>
        </p:spPr>
        <p:txBody>
          <a:bodyPr>
            <a:noAutofit/>
          </a:bodyPr>
          <a:lstStyle>
            <a:lvl1pPr>
              <a:defRPr sz="4000" b="1" i="1" u="none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fr-FR" dirty="0" smtClean="0"/>
              <a:t>Section I</a:t>
            </a:r>
            <a:endParaRPr lang="fr-FR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0" hasCustomPrompt="1"/>
          </p:nvPr>
        </p:nvSpPr>
        <p:spPr>
          <a:xfrm>
            <a:off x="798286" y="3440565"/>
            <a:ext cx="10555514" cy="1712005"/>
          </a:xfrm>
        </p:spPr>
        <p:txBody>
          <a:bodyPr>
            <a:normAutofit/>
          </a:bodyPr>
          <a:lstStyle>
            <a:lvl1pPr marL="0" indent="0" algn="ctr">
              <a:lnSpc>
                <a:spcPct val="200000"/>
              </a:lnSpc>
              <a:buNone/>
              <a:defRPr sz="4400" b="1" i="0">
                <a:solidFill>
                  <a:srgbClr val="55676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fr-FR" dirty="0" smtClean="0"/>
              <a:t>SECTION TITLE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00" y="6371770"/>
            <a:ext cx="1698171" cy="43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562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838200" y="655412"/>
            <a:ext cx="10515600" cy="796017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F6510C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fr-FR" dirty="0" smtClean="0"/>
              <a:t>Slide </a:t>
            </a:r>
            <a:r>
              <a:rPr lang="fr-FR" dirty="0" err="1" smtClean="0"/>
              <a:t>Title</a:t>
            </a:r>
            <a:endParaRPr lang="fr-FR" dirty="0"/>
          </a:p>
        </p:txBody>
      </p:sp>
      <p:sp>
        <p:nvSpPr>
          <p:cNvPr id="7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0" y="1665287"/>
            <a:ext cx="10515600" cy="4873625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err="1" smtClean="0"/>
              <a:t>Text</a:t>
            </a:r>
            <a:endParaRPr lang="fr-FR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3333619" y="6598140"/>
            <a:ext cx="55247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rgbClr val="F651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2</a:t>
            </a:r>
            <a:r>
              <a:rPr lang="en-US" sz="900" b="1" baseline="30000" dirty="0" smtClean="0">
                <a:solidFill>
                  <a:srgbClr val="F651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900" b="1" dirty="0" smtClean="0">
                <a:solidFill>
                  <a:srgbClr val="F651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International </a:t>
            </a:r>
            <a:r>
              <a:rPr lang="en-US" sz="900" b="1" dirty="0" smtClean="0">
                <a:solidFill>
                  <a:srgbClr val="55676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Conference</a:t>
            </a:r>
            <a:r>
              <a:rPr lang="en-US" sz="900" b="1" dirty="0" smtClean="0">
                <a:solidFill>
                  <a:srgbClr val="F651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on Electronics, </a:t>
            </a:r>
            <a:r>
              <a:rPr lang="en-US" sz="900" b="1" dirty="0" smtClean="0">
                <a:solidFill>
                  <a:srgbClr val="55676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en-US" sz="900" b="1" dirty="0" smtClean="0">
                <a:solidFill>
                  <a:srgbClr val="F651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Optimization and </a:t>
            </a:r>
            <a:r>
              <a:rPr lang="en-US" sz="900" b="1" dirty="0" smtClean="0">
                <a:solidFill>
                  <a:srgbClr val="55676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Computer</a:t>
            </a:r>
            <a:r>
              <a:rPr lang="en-US" sz="900" b="1" dirty="0" smtClean="0">
                <a:solidFill>
                  <a:srgbClr val="F6510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Science</a:t>
            </a:r>
            <a:endParaRPr lang="fr-FR" sz="900" dirty="0">
              <a:solidFill>
                <a:srgbClr val="F6510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089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9F281F-E760-4F2E-86F0-22D7737B6FEA}" type="datetimeFigureOut">
              <a:rPr lang="fr-FR" smtClean="0"/>
              <a:t>13/10/2020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B9145-1E33-4065-B22D-20DBBE1045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191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4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757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30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340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12</cp:revision>
  <dcterms:created xsi:type="dcterms:W3CDTF">2020-10-13T00:03:39Z</dcterms:created>
  <dcterms:modified xsi:type="dcterms:W3CDTF">2020-10-13T12:50:46Z</dcterms:modified>
</cp:coreProperties>
</file>